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1" r:id="rId9"/>
    <p:sldId id="265" r:id="rId10"/>
    <p:sldId id="264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54FFE-13EF-AF43-1CEB-6184294BE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B508E7-85E0-3D24-6114-DC1E46E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16E50-F1D1-7AE6-4423-805355545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C4ABA-BD93-7BA3-4FDF-68A157C6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9A167-EAA4-7D83-6EC0-4B1DB7EB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1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6CDAF-0BE1-64FC-BE42-4D2894B4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1D4D63-B3B2-EA92-F48E-A66468750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9AD7D-215C-7D16-831F-862A4A45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FD791-8B98-B23C-7948-36CBE86D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CDBA0C-F6BD-0C46-278E-75A2E84B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0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553DEF-BF74-7CD6-A8D5-4C94840FE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CA1DA3-69C3-74EE-6AA7-3F829097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176A5-A782-5D9C-DDF0-02C9BF39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30CF9-A8AF-2B25-8A72-C7F17DC6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0747F-7BEA-DBD3-8563-82241A7F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8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FB6DC-1288-A517-A7B9-E4549559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0E097-3886-7CCA-753B-E34485244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19030-A158-A868-8101-863668273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DCB79-7CA6-1F3A-6644-45666C4C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ABF6F-153E-36FB-AF0D-041ED23B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CC8CA-9BB6-2E9C-1A10-DBB694D1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7C2B3E-1991-5F07-3504-5A97F42D7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82E3E3-8EB2-4595-72DE-370CFB82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CF87D-7B81-95BE-C003-695E606E3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A3C08-60BD-7831-3253-0B5331CE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6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80FDC-DAEF-B983-F7B3-DBAF9479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B1464-3038-8145-5137-0D2F4A12D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56D2BE-57D0-AA1D-0A37-1D32FB7D3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D79948-BCD7-CFD9-A696-1858A0C8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40846C-A34D-C0CF-4D7E-6EB5896F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46019-82B5-4B60-0C41-41CD0294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43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6ACA3-804D-A928-9E80-00E0559F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76A54-0C6C-62E0-D152-861D51D23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A9B6FF-A406-6E5E-4EFE-3B5209F23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450022-3446-12D1-388D-666649784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84259C-8299-0CA4-07D1-A521F1391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E68699-BEFD-761F-9E74-B240E0ECF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642E49-F418-F219-E857-1727031D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E5436F-CF76-786D-8938-2900FFB9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18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6CDC3-A63A-FFC4-1704-5445D911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B79430-1C65-5728-76C8-C5761273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D321FF-4BDD-24CD-94AD-A4C35988E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C31BDB-431D-38E7-2733-5668432A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1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FEB295-8D7F-CF2F-3574-3A08E6C7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5176F7-02DA-CB98-961E-1A100204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09901-EACC-8B03-0015-BC78A3AD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72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B58A5-CC9F-DA3A-439B-F16C4809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6078A-8C71-B5C2-0ADB-5530C6D0C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CAFCE8-F93D-B29D-5BAC-378F5687A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2658C0-43B2-0238-D451-E8861683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95063E-6481-B090-0660-35F8143F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3F52F-7F75-13C2-57F2-5271EFFF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2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8E540-B126-BADC-91CB-55708704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77535B-16E4-60F0-5453-A247172DA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9D61C-1029-55B7-E542-B81E371BC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CA886-D180-E505-F266-317314E3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266271-38CE-4F94-6597-385ED8D6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BE7D4D-E356-4B50-5228-86179A38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1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714664-BBF8-670F-64B4-5C910227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07AC64-B7BC-E7EE-CDBF-9B16893E0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7278B-57DA-FE19-00F9-52019B6C2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9123A-4440-428A-8E9E-5E6679F511C6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75F6C6-D30C-B4CF-8E5A-B8798F7E3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6C03F2-BC73-414B-642E-CD40A1F2C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53F06-80A1-46D4-801C-93876E97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3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2895240" y="1166842"/>
            <a:ext cx="640151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한국영상자료원 온라인 VOD 열람실적</a:t>
            </a:r>
          </a:p>
          <a:p>
            <a:r>
              <a:rPr lang="ko-KR" altLang="en-US" dirty="0"/>
              <a:t>	https://www.data.go.kr/data/15095678/fileData.do</a:t>
            </a:r>
          </a:p>
          <a:p>
            <a:endParaRPr lang="ko-KR" altLang="en-US" dirty="0"/>
          </a:p>
          <a:p>
            <a:r>
              <a:rPr lang="ko-KR" altLang="en-US" dirty="0"/>
              <a:t>영화 로케이션 </a:t>
            </a:r>
            <a:r>
              <a:rPr lang="ko-KR" altLang="en-US" dirty="0" err="1"/>
              <a:t>활영</a:t>
            </a:r>
            <a:r>
              <a:rPr lang="ko-KR" altLang="en-US" dirty="0"/>
              <a:t> 이력</a:t>
            </a:r>
          </a:p>
          <a:p>
            <a:r>
              <a:rPr lang="ko-KR" altLang="en-US" dirty="0"/>
              <a:t>	https://www.data.go.kr/data/15109020/fileData.do</a:t>
            </a:r>
          </a:p>
          <a:p>
            <a:endParaRPr lang="ko-KR" altLang="en-US" dirty="0"/>
          </a:p>
          <a:p>
            <a:r>
              <a:rPr lang="ko-KR" altLang="en-US" dirty="0"/>
              <a:t>영화 상세 정보</a:t>
            </a:r>
          </a:p>
          <a:p>
            <a:r>
              <a:rPr lang="ko-KR" altLang="en-US" dirty="0"/>
              <a:t>	https://www.data.go.kr/data/15109019/fileData.do</a:t>
            </a:r>
          </a:p>
          <a:p>
            <a:endParaRPr lang="ko-KR" altLang="en-US" dirty="0"/>
          </a:p>
          <a:p>
            <a:r>
              <a:rPr lang="ko-KR" altLang="en-US" dirty="0"/>
              <a:t>한국영상자료원 </a:t>
            </a:r>
            <a:r>
              <a:rPr lang="ko-KR" altLang="en-US" dirty="0" err="1"/>
              <a:t>발간물</a:t>
            </a:r>
            <a:r>
              <a:rPr lang="ko-KR" altLang="en-US" dirty="0"/>
              <a:t> 목록</a:t>
            </a:r>
          </a:p>
          <a:p>
            <a:r>
              <a:rPr lang="ko-KR" altLang="en-US" dirty="0"/>
              <a:t>	https://www.data.go.kr/data/15052737/fileData.do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1단계 : 공공기관에서 API 제공 --&gt; </a:t>
            </a:r>
            <a:r>
              <a:rPr lang="ko-KR" altLang="en-US" dirty="0" err="1"/>
              <a:t>파이썬으로</a:t>
            </a:r>
            <a:r>
              <a:rPr lang="ko-KR" altLang="en-US" dirty="0"/>
              <a:t> 데이터 전송</a:t>
            </a:r>
          </a:p>
          <a:p>
            <a:r>
              <a:rPr lang="ko-KR" altLang="en-US" dirty="0"/>
              <a:t>2단계 : </a:t>
            </a:r>
            <a:r>
              <a:rPr lang="ko-KR" altLang="en-US" dirty="0" err="1"/>
              <a:t>파이썬으로</a:t>
            </a:r>
            <a:r>
              <a:rPr lang="ko-KR" altLang="en-US" dirty="0"/>
              <a:t> 저장한 데이터 --&gt; </a:t>
            </a:r>
            <a:r>
              <a:rPr lang="ko-KR" altLang="en-US" dirty="0" err="1"/>
              <a:t>MySQL로</a:t>
            </a:r>
            <a:r>
              <a:rPr lang="ko-KR" altLang="en-US" dirty="0"/>
              <a:t> 연동</a:t>
            </a:r>
          </a:p>
          <a:p>
            <a:r>
              <a:rPr lang="ko-KR" altLang="en-US" dirty="0"/>
              <a:t>3단계 : </a:t>
            </a:r>
            <a:r>
              <a:rPr lang="ko-KR" altLang="en-US" dirty="0" err="1"/>
              <a:t>MySQL에</a:t>
            </a:r>
            <a:r>
              <a:rPr lang="ko-KR" altLang="en-US" dirty="0"/>
              <a:t> 있는 데이터 --&gt; HTML 문서로 만들기!!!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289AB-1903-5BB6-D5A3-AB81A05F636A}"/>
              </a:ext>
            </a:extLst>
          </p:cNvPr>
          <p:cNvSpPr txBox="1"/>
          <p:nvPr/>
        </p:nvSpPr>
        <p:spPr>
          <a:xfrm>
            <a:off x="1705659" y="481042"/>
            <a:ext cx="8780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OTT, VOD </a:t>
            </a:r>
            <a:r>
              <a:rPr lang="ko-KR" altLang="en-US" dirty="0"/>
              <a:t>사용자가 많아지는 현재와 관련이 될 것 같아 주제로 가져왔습니다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52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한국영상자료원 </a:t>
            </a:r>
            <a:r>
              <a:rPr lang="ko-KR" altLang="en-US" dirty="0" err="1"/>
              <a:t>발간물</a:t>
            </a:r>
            <a:r>
              <a:rPr lang="ko-KR" altLang="en-US" dirty="0"/>
              <a:t> 목록</a:t>
            </a:r>
          </a:p>
          <a:p>
            <a:r>
              <a:rPr lang="ko-KR" altLang="en-US" dirty="0"/>
              <a:t>	https://www.data.go.kr/data/15052737/fileData.do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0E0DD-C803-16D1-53CD-B770A8FF4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7593" y="807881"/>
            <a:ext cx="8700609" cy="57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2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한국영상자료원 </a:t>
            </a:r>
            <a:r>
              <a:rPr lang="ko-KR" altLang="en-US" dirty="0" err="1"/>
              <a:t>발간물</a:t>
            </a:r>
            <a:r>
              <a:rPr lang="ko-KR" altLang="en-US" dirty="0"/>
              <a:t> 목록</a:t>
            </a:r>
          </a:p>
          <a:p>
            <a:r>
              <a:rPr lang="ko-KR" altLang="en-US" dirty="0"/>
              <a:t>	https://www.data.go.kr/data/15052737/fileData.do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0E0DD-C803-16D1-53CD-B770A8FF4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7593" y="807881"/>
            <a:ext cx="8700608" cy="57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한국영상자료원 온라인 VOD 열람실적</a:t>
            </a:r>
          </a:p>
          <a:p>
            <a:r>
              <a:rPr lang="ko-KR" altLang="en-US" dirty="0"/>
              <a:t>	https://www.data.go.kr/data/15095678/fileData.do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AFD356-2AD1-95CD-F9CC-28D50B46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01" y="932438"/>
            <a:ext cx="7696596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한국영상자료원 온라인 VOD 열람실적</a:t>
            </a:r>
          </a:p>
          <a:p>
            <a:r>
              <a:rPr lang="ko-KR" altLang="en-US" dirty="0"/>
              <a:t>	https://www.data.go.kr/data/15095678/fileData.do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4B9EB-5439-1CE3-E571-D5BD50F0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92" y="807881"/>
            <a:ext cx="8700613" cy="57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한국영상자료원 온라인 VOD 열람실적</a:t>
            </a:r>
          </a:p>
          <a:p>
            <a:r>
              <a:rPr lang="ko-KR" altLang="en-US" dirty="0"/>
              <a:t>	https://www.data.go.kr/data/15095678/fileData.do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4B9EB-5439-1CE3-E571-D5BD50F05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7592" y="807881"/>
            <a:ext cx="8700612" cy="57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2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영화 로케이션 촬영 이력</a:t>
            </a:r>
          </a:p>
          <a:p>
            <a:r>
              <a:rPr lang="ko-KR" altLang="en-US" dirty="0"/>
              <a:t>	https://www.data.go.kr/data/15109020/fileData.do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1E5346-F578-86AD-E37E-2BEEC7DF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01" y="932438"/>
            <a:ext cx="7696596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영화 로케이션 촬영 이력</a:t>
            </a:r>
          </a:p>
          <a:p>
            <a:r>
              <a:rPr lang="ko-KR" altLang="en-US" dirty="0"/>
              <a:t>	https://www.data.go.kr/data/15109020/fileData.do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ED64D-4220-817F-0D61-D11800B8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7592" y="807881"/>
            <a:ext cx="8700612" cy="57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영화 로케이션 촬영 이력</a:t>
            </a:r>
          </a:p>
          <a:p>
            <a:r>
              <a:rPr lang="ko-KR" altLang="en-US" dirty="0"/>
              <a:t>	https://www.data.go.kr/data/15109020/fileData.do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ED64D-4220-817F-0D61-D11800B8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7592" y="807881"/>
            <a:ext cx="8700611" cy="57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8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영화 상세 정보</a:t>
            </a:r>
          </a:p>
          <a:p>
            <a:r>
              <a:rPr lang="ko-KR" altLang="en-US" dirty="0"/>
              <a:t>	https://www.data.go.kr/data/15109019/fileData.do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E5016-7468-A64B-F811-ED08FFD45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7592" y="807881"/>
            <a:ext cx="8700611" cy="57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8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4FF39-F870-B864-F311-01EDB5DD1CBA}"/>
              </a:ext>
            </a:extLst>
          </p:cNvPr>
          <p:cNvSpPr txBox="1"/>
          <p:nvPr/>
        </p:nvSpPr>
        <p:spPr>
          <a:xfrm>
            <a:off x="0" y="0"/>
            <a:ext cx="6401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영화 상세 정보</a:t>
            </a:r>
          </a:p>
          <a:p>
            <a:r>
              <a:rPr lang="ko-KR" altLang="en-US" dirty="0"/>
              <a:t>	https://www.data.go.kr/data/15109019/fileData.do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E5016-7468-A64B-F811-ED08FFD45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7593" y="807881"/>
            <a:ext cx="8700609" cy="57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2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347</Words>
  <Application>Microsoft Office PowerPoint</Application>
  <PresentationFormat>와이드스크린</PresentationFormat>
  <Paragraphs>37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김시원</cp:lastModifiedBy>
  <cp:revision>6</cp:revision>
  <dcterms:created xsi:type="dcterms:W3CDTF">2023-06-08T05:30:59Z</dcterms:created>
  <dcterms:modified xsi:type="dcterms:W3CDTF">2023-06-08T05:45:28Z</dcterms:modified>
</cp:coreProperties>
</file>